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17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F901D9-FC51-4822-885F-6B324840C3C1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02C0B-8DDE-43BC-9B9F-86315C6D3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631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02C0B-8DDE-43BC-9B9F-86315C6D3B9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023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02C0B-8DDE-43BC-9B9F-86315C6D3B9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069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02C0B-8DDE-43BC-9B9F-86315C6D3B9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519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02C0B-8DDE-43BC-9B9F-86315C6D3B9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229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02C0B-8DDE-43BC-9B9F-86315C6D3B9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445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02C0B-8DDE-43BC-9B9F-86315C6D3B9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178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EF3556-AB6A-4E4D-A9F0-637E792078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9F6AE7-F6F8-4AC3-B08C-25C754FAEC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5C37FF-E5C9-4109-86F7-6D3ACC9EF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29D9-A095-401C-8A8A-79D3F4507477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526663-A2E6-4D64-8C54-CBF894EC3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7FA80B-9D0E-4BEA-B605-41F15A7DE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08D95-1ECF-4EB1-8C40-02CACF616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964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8BAB51-0098-4C7F-9421-99180C3F4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B8F011-2109-428E-A8D9-E108BEF336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0A9E3A-B4D5-4792-A05B-F215272F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29D9-A095-401C-8A8A-79D3F4507477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C8A90A-BCD8-4102-B962-83B16F878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CC80B6-0817-4D8F-B3FA-283D69F7D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08D95-1ECF-4EB1-8C40-02CACF616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061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3C4270D-FB5B-4865-BF4D-5E0A7E77C5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81F8599-02E3-4C8A-9899-88CE3BF773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E16B8F-495F-4256-BCF6-37EE4926A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29D9-A095-401C-8A8A-79D3F4507477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700095-C1CC-433B-B4E9-DE503F737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D46B21-9526-4F36-A264-10D5B62EC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08D95-1ECF-4EB1-8C40-02CACF616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743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B8CC4-23C7-4A08-9FE1-49922F707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A1890A-63E4-46F3-945B-72176A082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AD82BB-B149-406F-87D9-C8D3BB04F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29D9-A095-401C-8A8A-79D3F4507477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E4BB5E-82DF-4A83-824C-F264E7363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9B8E62-9839-4224-B015-1E9EEA62F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08D95-1ECF-4EB1-8C40-02CACF616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328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D7A6E0-217F-49E7-98DB-9A8562D44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25E8F8-CDB3-4A89-802E-A21A72D14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E926F6-31C9-4D62-B9EB-AAFAEA062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29D9-A095-401C-8A8A-79D3F4507477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6A28FB-A554-4860-A2C7-2A82C7D80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6A4BDD-00BC-4C27-B7D8-30E25AF29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08D95-1ECF-4EB1-8C40-02CACF616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971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73F770-2C44-4890-BE92-8EC1142F5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E9B3BC-8E3D-4DA6-B215-AFA1F86C10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C115D3-5165-427D-B995-6C6F161EB8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759E03-77C4-4689-9126-EF463A41F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29D9-A095-401C-8A8A-79D3F4507477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DED514-19F5-4DB9-A932-369C1BB31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863CB1-0ED2-469D-9BBE-6136ABA83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08D95-1ECF-4EB1-8C40-02CACF616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305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9C0BE-AE29-4C2D-9CCA-3C4CFCBE0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E082206-83C4-4DA4-96DF-D7626655E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C00FA03-25A0-4F6A-B725-1A8C9AD3AC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A5D0F1-F085-4B9B-A79F-65BB0D5BC2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78B3352-BE5F-4DA1-A4C4-CB4DDC7BC9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D12F5F-FFB2-472A-A64C-B8652E961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29D9-A095-401C-8A8A-79D3F4507477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65C243F-24C2-43A8-994B-EA0A55353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D14BC86-85A9-4D61-A170-7BBB54E60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08D95-1ECF-4EB1-8C40-02CACF616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72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65FFA0-FF6D-4145-8DC4-D2EA90971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37C4E78-FA03-4362-823D-1096BF1E6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29D9-A095-401C-8A8A-79D3F4507477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E6C3BA9-C894-4B9A-9EEA-811178853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57FC8F1-BD6B-4B6D-BB49-89BD4DB3E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08D95-1ECF-4EB1-8C40-02CACF616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4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D427E07-18EC-45C5-A36E-75F707E6E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29D9-A095-401C-8A8A-79D3F4507477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1BBCA8-5FC1-4F4A-82FE-F415D82E6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ABA6E75-77E0-4060-B68C-BA25CFE97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08D95-1ECF-4EB1-8C40-02CACF616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70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B9100C-DF93-49B6-A83D-AABF9AB64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D4F6B3-0CD1-467A-9BFD-BE3417750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9198D02-E560-430D-AAB4-6E392CE7C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EE6D40-7F23-44D6-988D-00B466934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29D9-A095-401C-8A8A-79D3F4507477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70CB0-3C9B-4F58-81B4-6325372E7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EDE8093-495C-461A-8810-C7572A6ED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08D95-1ECF-4EB1-8C40-02CACF616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67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79E8A1-7F3C-4057-A782-2B92F12D2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831C7DC-7CDD-4EF5-B3D9-001A84DFF2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91BD2F-B389-4E93-861F-F19E11DAC3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05C768-E5FD-4775-9745-74B625876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29D9-A095-401C-8A8A-79D3F4507477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E39A23B-253A-4C3A-A6A0-14CB9D632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43EED88-78BE-4ACC-84D4-3865B97CD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08D95-1ECF-4EB1-8C40-02CACF616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07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62E843-CBA6-4429-99B4-5438D0B9B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17070E-7A64-47A2-833D-5C20B2F39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31217F-8DF5-4F78-B8B1-2926B26062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329D9-A095-401C-8A8A-79D3F4507477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F0FEAD-B702-44AC-835E-CD7DC23DA2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47B3BD-8B43-47DC-8DCD-88010770C0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708D95-1ECF-4EB1-8C40-02CACF616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971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23988-CD6B-4A6A-9C74-B4612A4B0B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D70585D-695A-4ECA-8BEA-3D13CF7A1C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791D06-4B17-432C-AC6F-097C162D69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102" t="8750" r="35430" b="11250"/>
          <a:stretch/>
        </p:blipFill>
        <p:spPr>
          <a:xfrm>
            <a:off x="2414588" y="21210"/>
            <a:ext cx="6886575" cy="681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724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4C2C3B-B6CB-4974-BF27-3C1C7AB13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24E397-7FD5-46EF-A281-CDF85A8FF6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83FFE9-5B97-445C-AC5B-8F393B88F5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063" t="28750" r="45156" b="25208"/>
          <a:stretch/>
        </p:blipFill>
        <p:spPr>
          <a:xfrm>
            <a:off x="2643188" y="127936"/>
            <a:ext cx="6572250" cy="660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129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3D5F94-E872-4B65-8599-488384045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4B39C9-A87D-4C9B-AB20-AB0E4DA2B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953BA9-03B1-4661-B45C-9696AF89E4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828" t="28542" r="45274" b="25625"/>
          <a:stretch/>
        </p:blipFill>
        <p:spPr>
          <a:xfrm>
            <a:off x="2445542" y="16811"/>
            <a:ext cx="6872289" cy="6841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5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4D938B-8821-4E5B-A2DD-9A91DFD87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6248BB-7072-49A5-8963-83DD8678E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283FB0-AC5D-41B8-AD3A-CD89ADD819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063" t="29167" r="45508" b="25624"/>
          <a:stretch/>
        </p:blipFill>
        <p:spPr>
          <a:xfrm>
            <a:off x="2286000" y="0"/>
            <a:ext cx="6872288" cy="687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20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D3F2E5-E726-40CB-9C8B-6152D1B14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33AB21-3B67-4F13-B6FD-1B8E6AA4D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BF17AE-FA84-4E8F-BA34-186A225D54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945" t="29409" r="45625" b="25208"/>
          <a:stretch/>
        </p:blipFill>
        <p:spPr>
          <a:xfrm>
            <a:off x="2371725" y="-11994"/>
            <a:ext cx="6843713" cy="686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677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2632E7-FF78-4111-A8C2-C0D39D65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5CEF0A-D339-4036-8B29-51D9B7568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327D4B-C972-4B07-80CB-D40357E83E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828" t="28750" r="45157" b="25208"/>
          <a:stretch/>
        </p:blipFill>
        <p:spPr>
          <a:xfrm>
            <a:off x="2443162" y="0"/>
            <a:ext cx="6886576" cy="685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433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</Words>
  <Application>Microsoft Office PowerPoint</Application>
  <PresentationFormat>Широкоэкранный</PresentationFormat>
  <Paragraphs>6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Elvira Diyarova</dc:creator>
  <cp:lastModifiedBy>Elvira Diyarova</cp:lastModifiedBy>
  <cp:revision>1</cp:revision>
  <dcterms:created xsi:type="dcterms:W3CDTF">2023-07-11T06:13:15Z</dcterms:created>
  <dcterms:modified xsi:type="dcterms:W3CDTF">2023-07-11T06:18:13Z</dcterms:modified>
</cp:coreProperties>
</file>